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90" r:id="rId3"/>
    <p:sldId id="291" r:id="rId4"/>
    <p:sldId id="292" r:id="rId5"/>
    <p:sldId id="293" r:id="rId6"/>
    <p:sldId id="295" r:id="rId7"/>
    <p:sldId id="294" r:id="rId8"/>
    <p:sldId id="296" r:id="rId9"/>
    <p:sldId id="298" r:id="rId10"/>
    <p:sldId id="297" r:id="rId11"/>
    <p:sldId id="299" r:id="rId12"/>
    <p:sldId id="300" r:id="rId13"/>
    <p:sldId id="301" r:id="rId1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6"/>
      <p:bold r:id="rId17"/>
    </p:embeddedFont>
    <p:embeddedFont>
      <p:font typeface="Bai Jamjuree" panose="020B0604020202020204" charset="-34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morant Unicase" panose="020B0604020202020204" charset="-52"/>
      <p:regular r:id="rId26"/>
      <p:bold r:id="rId27"/>
    </p:embeddedFont>
    <p:embeddedFont>
      <p:font typeface="Karla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784FD-BAF8-4927-95B4-5410D2B780F7}">
  <a:tblStyle styleId="{40F784FD-BAF8-4927-95B4-5410D2B780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EF510CE-B565-44D6-9236-0438B057C7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9574E0-299E-4806-96B1-0F84DD9F49D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54894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925" y="-68575"/>
            <a:ext cx="9223450" cy="52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0850" y="1329701"/>
            <a:ext cx="75999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i Jamjuree"/>
              <a:buNone/>
              <a:defRPr sz="4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0850" y="3507771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055403" y="-504636"/>
            <a:ext cx="3503117" cy="3033228"/>
            <a:chOff x="4076700" y="1680209"/>
            <a:chExt cx="4040504" cy="3498533"/>
          </a:xfrm>
        </p:grpSpPr>
        <p:sp>
          <p:nvSpPr>
            <p:cNvPr id="13" name="Google Shape;13;p2"/>
            <p:cNvSpPr/>
            <p:nvPr/>
          </p:nvSpPr>
          <p:spPr>
            <a:xfrm>
              <a:off x="5160645" y="495014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7954" y="1753551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07542" y="171640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2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17130" y="1680209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84657" y="217646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94244" y="214026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8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1772" y="2635566"/>
              <a:ext cx="536257" cy="596265"/>
            </a:xfrm>
            <a:custGeom>
              <a:avLst/>
              <a:gdLst/>
              <a:ahLst/>
              <a:cxnLst/>
              <a:rect l="l" t="t" r="r" b="b"/>
              <a:pathLst>
                <a:path w="536257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5303" y="131445"/>
                  </a:lnTo>
                  <a:lnTo>
                    <a:pt x="536258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7620"/>
                  </a:lnTo>
                  <a:lnTo>
                    <a:pt x="5715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0407" y="259937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2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2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79994" y="2563176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00537" y="324040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09172" y="3204209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7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18759" y="3168014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28347" y="3130866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37934" y="3094671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47522" y="3058477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57109" y="30222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76700" y="3700462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89560" y="595313"/>
                  </a:moveTo>
                  <a:lnTo>
                    <a:pt x="20955" y="464820"/>
                  </a:lnTo>
                  <a:lnTo>
                    <a:pt x="0" y="166688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6667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586287" y="366331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95875" y="362711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7650" y="7620"/>
                  </a:lnTo>
                  <a:lnTo>
                    <a:pt x="6667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05462" y="359092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6697" y="7620"/>
                  </a:lnTo>
                  <a:lnTo>
                    <a:pt x="5715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15050" y="35547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24637" y="35175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62450" y="4123371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90513" y="595313"/>
                  </a:moveTo>
                  <a:lnTo>
                    <a:pt x="21907" y="464820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90513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4815"/>
                  </a:lnTo>
                  <a:lnTo>
                    <a:pt x="509588" y="134303"/>
                  </a:lnTo>
                  <a:lnTo>
                    <a:pt x="247650" y="6668"/>
                  </a:lnTo>
                  <a:lnTo>
                    <a:pt x="6668" y="169545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72989" y="408622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81625" y="40500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91212" y="401383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39564" y="458247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49152" y="4545329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58739" y="450913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20665" y="360806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555230" y="270414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9552" y="313181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41769" y="278225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70407" y="30393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90384" y="408241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621905" y="359473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39840" y="3535619"/>
              <a:ext cx="45719" cy="45780"/>
            </a:xfrm>
            <a:custGeom>
              <a:avLst/>
              <a:gdLst/>
              <a:ahLst/>
              <a:cxnLst/>
              <a:rect l="l" t="t" r="r" b="b"/>
              <a:pathLst>
                <a:path w="45719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7" y="45780"/>
                    <a:pt x="0" y="35303"/>
                    <a:pt x="0" y="22920"/>
                  </a:cubicBezTo>
                  <a:cubicBezTo>
                    <a:pt x="0" y="10538"/>
                    <a:pt x="10477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49277" y="461962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32157" y="356996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16954" y="3997581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97779" y="40680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540692" y="315080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7736840" y="2162410"/>
            <a:ext cx="3503117" cy="3033228"/>
            <a:chOff x="4076700" y="1680209"/>
            <a:chExt cx="4040504" cy="3498533"/>
          </a:xfrm>
        </p:grpSpPr>
        <p:sp>
          <p:nvSpPr>
            <p:cNvPr id="56" name="Google Shape;56;p2"/>
            <p:cNvSpPr/>
            <p:nvPr/>
          </p:nvSpPr>
          <p:spPr>
            <a:xfrm>
              <a:off x="6497954" y="1753551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07542" y="171640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2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517130" y="1680209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84657" y="217646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94244" y="214026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8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61772" y="2635566"/>
              <a:ext cx="536257" cy="596265"/>
            </a:xfrm>
            <a:custGeom>
              <a:avLst/>
              <a:gdLst/>
              <a:ahLst/>
              <a:cxnLst/>
              <a:rect l="l" t="t" r="r" b="b"/>
              <a:pathLst>
                <a:path w="536257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5303" y="131445"/>
                  </a:lnTo>
                  <a:lnTo>
                    <a:pt x="536258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7620"/>
                  </a:lnTo>
                  <a:lnTo>
                    <a:pt x="5715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70407" y="259937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2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2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579994" y="2563176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300537" y="324040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09172" y="3204209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7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8759" y="3168014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28347" y="3130866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337934" y="3094671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847522" y="3058477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57109" y="30222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76700" y="3700462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89560" y="595313"/>
                  </a:moveTo>
                  <a:lnTo>
                    <a:pt x="20955" y="464820"/>
                  </a:lnTo>
                  <a:lnTo>
                    <a:pt x="0" y="166688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6667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586287" y="366331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5875" y="362711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7650" y="7620"/>
                  </a:lnTo>
                  <a:lnTo>
                    <a:pt x="6667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605462" y="359092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6697" y="7620"/>
                  </a:lnTo>
                  <a:lnTo>
                    <a:pt x="5715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115050" y="35547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24637" y="35175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62450" y="4123371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90513" y="595313"/>
                  </a:moveTo>
                  <a:lnTo>
                    <a:pt x="21907" y="464820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90513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4815"/>
                  </a:lnTo>
                  <a:lnTo>
                    <a:pt x="509588" y="134303"/>
                  </a:lnTo>
                  <a:lnTo>
                    <a:pt x="247650" y="6668"/>
                  </a:lnTo>
                  <a:lnTo>
                    <a:pt x="6668" y="169545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872989" y="408622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381625" y="40500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91212" y="401383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39564" y="458247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649152" y="4545329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58739" y="450913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20665" y="360806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555230" y="270414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849552" y="313181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41769" y="278225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0407" y="30393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890384" y="408241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621905" y="359473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339840" y="3535619"/>
              <a:ext cx="45719" cy="45780"/>
            </a:xfrm>
            <a:custGeom>
              <a:avLst/>
              <a:gdLst/>
              <a:ahLst/>
              <a:cxnLst/>
              <a:rect l="l" t="t" r="r" b="b"/>
              <a:pathLst>
                <a:path w="45719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7" y="45780"/>
                    <a:pt x="0" y="35303"/>
                    <a:pt x="0" y="22920"/>
                  </a:cubicBezTo>
                  <a:cubicBezTo>
                    <a:pt x="0" y="10538"/>
                    <a:pt x="10477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649277" y="461962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32157" y="356996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6954" y="3997581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97779" y="40680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40692" y="315080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2"/>
          <p:cNvGrpSpPr/>
          <p:nvPr/>
        </p:nvGrpSpPr>
        <p:grpSpPr>
          <a:xfrm rot="10800000">
            <a:off x="3670607" y="-2332461"/>
            <a:ext cx="6348884" cy="3457697"/>
            <a:chOff x="2433637" y="1433512"/>
            <a:chExt cx="7322819" cy="3988117"/>
          </a:xfrm>
        </p:grpSpPr>
        <p:sp>
          <p:nvSpPr>
            <p:cNvPr id="98" name="Google Shape;98;p2"/>
            <p:cNvSpPr/>
            <p:nvPr/>
          </p:nvSpPr>
          <p:spPr>
            <a:xfrm>
              <a:off x="5944552" y="143351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60045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8620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7" y="208598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56044" y="154781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8" y="501967"/>
                  </a:lnTo>
                  <a:lnTo>
                    <a:pt x="579120" y="209550"/>
                  </a:lnTo>
                  <a:lnTo>
                    <a:pt x="359093" y="6667"/>
                  </a:lnTo>
                  <a:lnTo>
                    <a:pt x="73343" y="96203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502967" y="200786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7"/>
                  </a:lnTo>
                  <a:lnTo>
                    <a:pt x="359093" y="6668"/>
                  </a:lnTo>
                  <a:lnTo>
                    <a:pt x="73343" y="96203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015412" y="2122169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00762" y="193452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9093" y="5715"/>
                  </a:lnTo>
                  <a:lnTo>
                    <a:pt x="73343" y="95250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12254" y="204882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2" y="6668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48637" y="239363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8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660129" y="2507932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171622" y="262318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22494" y="2090737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233987" y="2205037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745479" y="232028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9092" y="5715"/>
                  </a:lnTo>
                  <a:lnTo>
                    <a:pt x="73342" y="95250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256971" y="243458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3" y="6668"/>
                  </a:lnTo>
                  <a:lnTo>
                    <a:pt x="73343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69417" y="2549841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8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280909" y="2664141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7"/>
                  </a:lnTo>
                  <a:lnTo>
                    <a:pt x="579120" y="209550"/>
                  </a:lnTo>
                  <a:lnTo>
                    <a:pt x="358140" y="7620"/>
                  </a:lnTo>
                  <a:lnTo>
                    <a:pt x="72390" y="97155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792401" y="277939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7"/>
                  </a:moveTo>
                  <a:lnTo>
                    <a:pt x="227648" y="590550"/>
                  </a:lnTo>
                  <a:lnTo>
                    <a:pt x="513398" y="501015"/>
                  </a:lnTo>
                  <a:lnTo>
                    <a:pt x="579120" y="208597"/>
                  </a:lnTo>
                  <a:lnTo>
                    <a:pt x="359093" y="6667"/>
                  </a:lnTo>
                  <a:lnTo>
                    <a:pt x="73343" y="96202"/>
                  </a:lnTo>
                  <a:lnTo>
                    <a:pt x="7620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05799" y="289369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2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817292" y="300894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43274" y="2246947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8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854766" y="2361247"/>
              <a:ext cx="584835" cy="598169"/>
            </a:xfrm>
            <a:custGeom>
              <a:avLst/>
              <a:gdLst/>
              <a:ahLst/>
              <a:cxnLst/>
              <a:rect l="l" t="t" r="r" b="b"/>
              <a:pathLst>
                <a:path w="584835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8" y="501968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367212" y="2476499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878704" y="2590799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90196" y="270605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7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7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7620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01689" y="282035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2"/>
                  </a:lnTo>
                  <a:lnTo>
                    <a:pt x="513397" y="501967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15087" y="2935604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926579" y="3049904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438072" y="3165157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499484" y="2747009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11929" y="286226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523421" y="2976562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7620"/>
                  </a:lnTo>
                  <a:lnTo>
                    <a:pt x="72390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035867" y="309181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47359" y="320611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2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59804" y="3321366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71296" y="343566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082789" y="355091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7187" y="6667"/>
                  </a:lnTo>
                  <a:lnTo>
                    <a:pt x="71438" y="96202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95234" y="366521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632709" y="3018471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145154" y="3132771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2" y="501968"/>
                  </a:lnTo>
                  <a:lnTo>
                    <a:pt x="577215" y="209550"/>
                  </a:lnTo>
                  <a:lnTo>
                    <a:pt x="357188" y="6668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56646" y="324802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68139" y="336232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680584" y="347757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2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27506" y="3936681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239952" y="405193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7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5715" y="387668"/>
                  </a:moveTo>
                  <a:lnTo>
                    <a:pt x="225742" y="590550"/>
                  </a:lnTo>
                  <a:lnTo>
                    <a:pt x="511492" y="501015"/>
                  </a:lnTo>
                  <a:lnTo>
                    <a:pt x="577215" y="208597"/>
                  </a:lnTo>
                  <a:lnTo>
                    <a:pt x="357187" y="5715"/>
                  </a:lnTo>
                  <a:lnTo>
                    <a:pt x="71437" y="95250"/>
                  </a:lnTo>
                  <a:lnTo>
                    <a:pt x="5715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789872" y="351853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8"/>
                  </a:lnTo>
                  <a:lnTo>
                    <a:pt x="577215" y="210503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300412" y="363378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5742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3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812857" y="374808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325302" y="386333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72224" y="432244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433637" y="390524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5743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5743" y="598170"/>
                  </a:lnTo>
                  <a:close/>
                  <a:moveTo>
                    <a:pt x="6668" y="387668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946081" y="401954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457574" y="4134802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970019" y="4249102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81512" y="4364354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528434" y="482345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7668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725477" y="268700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680459" y="222878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594156" y="24155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172324" y="223456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112192" y="338899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00862" y="341566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6195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129587" y="276034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93229" y="1528762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491412" y="323659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013006" y="345941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213984" y="256984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149339" y="2001201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8"/>
                    <a:pt x="10478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570219" y="218598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69166" y="2161222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349114" y="2841307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193732" y="3208971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15764" y="343471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835716" y="272795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8"/>
                    <a:pt x="10478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9925" y="-68575"/>
            <a:ext cx="9345379" cy="52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8" name="Google Shape;738;p6"/>
          <p:cNvGrpSpPr/>
          <p:nvPr/>
        </p:nvGrpSpPr>
        <p:grpSpPr>
          <a:xfrm rot="10800000">
            <a:off x="5804771" y="-2569508"/>
            <a:ext cx="6348884" cy="3457697"/>
            <a:chOff x="2433637" y="1433512"/>
            <a:chExt cx="7322819" cy="3988117"/>
          </a:xfrm>
        </p:grpSpPr>
        <p:sp>
          <p:nvSpPr>
            <p:cNvPr id="739" name="Google Shape;739;p6"/>
            <p:cNvSpPr/>
            <p:nvPr/>
          </p:nvSpPr>
          <p:spPr>
            <a:xfrm>
              <a:off x="5944552" y="143351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60045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8620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7" y="208598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456044" y="154781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8" y="501967"/>
                  </a:lnTo>
                  <a:lnTo>
                    <a:pt x="579120" y="209550"/>
                  </a:lnTo>
                  <a:lnTo>
                    <a:pt x="359093" y="6667"/>
                  </a:lnTo>
                  <a:lnTo>
                    <a:pt x="73343" y="96203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502967" y="200786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7"/>
                  </a:lnTo>
                  <a:lnTo>
                    <a:pt x="359093" y="6668"/>
                  </a:lnTo>
                  <a:lnTo>
                    <a:pt x="73343" y="96203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9015412" y="2122169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100762" y="193452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9093" y="5715"/>
                  </a:lnTo>
                  <a:lnTo>
                    <a:pt x="73343" y="95250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612254" y="204882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2" y="6668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148637" y="239363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8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660129" y="2507932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9171622" y="262318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4722494" y="2090737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5233987" y="2205037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5745479" y="232028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7668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8"/>
                  </a:lnTo>
                  <a:lnTo>
                    <a:pt x="359092" y="5715"/>
                  </a:lnTo>
                  <a:lnTo>
                    <a:pt x="73342" y="95250"/>
                  </a:lnTo>
                  <a:lnTo>
                    <a:pt x="7620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6256971" y="2434589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3" y="6668"/>
                  </a:lnTo>
                  <a:lnTo>
                    <a:pt x="73343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6769417" y="2549841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8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7280909" y="2664141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3"/>
                  </a:lnTo>
                  <a:lnTo>
                    <a:pt x="513397" y="501967"/>
                  </a:lnTo>
                  <a:lnTo>
                    <a:pt x="579120" y="209550"/>
                  </a:lnTo>
                  <a:lnTo>
                    <a:pt x="358140" y="7620"/>
                  </a:lnTo>
                  <a:lnTo>
                    <a:pt x="72390" y="97155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7792401" y="277939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7"/>
                  </a:moveTo>
                  <a:lnTo>
                    <a:pt x="227648" y="590550"/>
                  </a:lnTo>
                  <a:lnTo>
                    <a:pt x="513398" y="501015"/>
                  </a:lnTo>
                  <a:lnTo>
                    <a:pt x="579120" y="208597"/>
                  </a:lnTo>
                  <a:lnTo>
                    <a:pt x="359093" y="6667"/>
                  </a:lnTo>
                  <a:lnTo>
                    <a:pt x="73343" y="96202"/>
                  </a:lnTo>
                  <a:lnTo>
                    <a:pt x="7620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305799" y="289369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2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817292" y="300894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3343274" y="2246947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8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3854766" y="2361247"/>
              <a:ext cx="584835" cy="598169"/>
            </a:xfrm>
            <a:custGeom>
              <a:avLst/>
              <a:gdLst/>
              <a:ahLst/>
              <a:cxnLst/>
              <a:rect l="l" t="t" r="r" b="b"/>
              <a:pathLst>
                <a:path w="584835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8" y="501968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4367212" y="2476499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4878704" y="2590799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5390196" y="270605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7620" y="387667"/>
                  </a:moveTo>
                  <a:lnTo>
                    <a:pt x="227647" y="590550"/>
                  </a:lnTo>
                  <a:lnTo>
                    <a:pt x="513397" y="501015"/>
                  </a:lnTo>
                  <a:lnTo>
                    <a:pt x="579120" y="208597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7620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5901689" y="2820352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5742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7" y="591502"/>
                  </a:lnTo>
                  <a:lnTo>
                    <a:pt x="513397" y="501967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2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415087" y="2935604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6926579" y="3049904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7438072" y="3165157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3499484" y="2747009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5743" y="598170"/>
                  </a:move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5743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4011929" y="2862262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4523421" y="2976562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5743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5743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7620"/>
                  </a:lnTo>
                  <a:lnTo>
                    <a:pt x="72390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5035867" y="309181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5547359" y="320611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2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2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6059804" y="3321366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2" y="0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6571296" y="3435666"/>
              <a:ext cx="584834" cy="598170"/>
            </a:xfrm>
            <a:custGeom>
              <a:avLst/>
              <a:gdLst/>
              <a:ahLst/>
              <a:cxnLst/>
              <a:rect l="l" t="t" r="r" b="b"/>
              <a:pathLst>
                <a:path w="584834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7082789" y="355091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2"/>
                  </a:lnTo>
                  <a:lnTo>
                    <a:pt x="512445" y="501967"/>
                  </a:lnTo>
                  <a:lnTo>
                    <a:pt x="578167" y="209550"/>
                  </a:lnTo>
                  <a:lnTo>
                    <a:pt x="357187" y="6667"/>
                  </a:lnTo>
                  <a:lnTo>
                    <a:pt x="71438" y="96202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7595234" y="366521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2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632709" y="3018471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3145154" y="3132771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2" y="501968"/>
                  </a:lnTo>
                  <a:lnTo>
                    <a:pt x="577215" y="209550"/>
                  </a:lnTo>
                  <a:lnTo>
                    <a:pt x="357188" y="6668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3656646" y="3248024"/>
              <a:ext cx="584835" cy="598170"/>
            </a:xfrm>
            <a:custGeom>
              <a:avLst/>
              <a:gdLst/>
              <a:ahLst/>
              <a:cxnLst/>
              <a:rect l="l" t="t" r="r" b="b"/>
              <a:pathLst>
                <a:path w="584835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359093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4168139" y="3362324"/>
              <a:ext cx="584834" cy="598169"/>
            </a:xfrm>
            <a:custGeom>
              <a:avLst/>
              <a:gdLst/>
              <a:ahLst/>
              <a:cxnLst/>
              <a:rect l="l" t="t" r="r" b="b"/>
              <a:pathLst>
                <a:path w="584834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584835" y="207645"/>
                  </a:lnTo>
                  <a:lnTo>
                    <a:pt x="518160" y="506730"/>
                  </a:lnTo>
                  <a:lnTo>
                    <a:pt x="516255" y="507683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7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4680584" y="347757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2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3" y="591503"/>
                  </a:lnTo>
                  <a:lnTo>
                    <a:pt x="511493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2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6727506" y="3936681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7239952" y="405193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7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5715" y="387668"/>
                  </a:moveTo>
                  <a:lnTo>
                    <a:pt x="225742" y="590550"/>
                  </a:lnTo>
                  <a:lnTo>
                    <a:pt x="511492" y="501015"/>
                  </a:lnTo>
                  <a:lnTo>
                    <a:pt x="577215" y="208597"/>
                  </a:lnTo>
                  <a:lnTo>
                    <a:pt x="357187" y="5715"/>
                  </a:lnTo>
                  <a:lnTo>
                    <a:pt x="71437" y="95250"/>
                  </a:lnTo>
                  <a:lnTo>
                    <a:pt x="5715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2789872" y="351853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8"/>
                  </a:lnTo>
                  <a:lnTo>
                    <a:pt x="577215" y="210503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300412" y="363378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5742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5742" y="598170"/>
                  </a:lnTo>
                  <a:close/>
                  <a:moveTo>
                    <a:pt x="7620" y="388620"/>
                  </a:moveTo>
                  <a:lnTo>
                    <a:pt x="227648" y="591503"/>
                  </a:lnTo>
                  <a:lnTo>
                    <a:pt x="513397" y="501968"/>
                  </a:lnTo>
                  <a:lnTo>
                    <a:pt x="579120" y="209550"/>
                  </a:lnTo>
                  <a:lnTo>
                    <a:pt x="359092" y="6667"/>
                  </a:lnTo>
                  <a:lnTo>
                    <a:pt x="73342" y="96203"/>
                  </a:lnTo>
                  <a:lnTo>
                    <a:pt x="7620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3812857" y="3748087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6667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7"/>
                  </a:lnTo>
                  <a:lnTo>
                    <a:pt x="72390" y="96203"/>
                  </a:lnTo>
                  <a:lnTo>
                    <a:pt x="6667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4325302" y="386333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6372224" y="4322444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7188" y="7620"/>
                  </a:lnTo>
                  <a:lnTo>
                    <a:pt x="71438" y="97155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2433637" y="390524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5743" y="598170"/>
                  </a:moveTo>
                  <a:lnTo>
                    <a:pt x="224790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5743" y="598170"/>
                  </a:lnTo>
                  <a:close/>
                  <a:moveTo>
                    <a:pt x="6668" y="387668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946081" y="4019549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8" y="388620"/>
                  </a:moveTo>
                  <a:lnTo>
                    <a:pt x="226695" y="591503"/>
                  </a:lnTo>
                  <a:lnTo>
                    <a:pt x="512445" y="501968"/>
                  </a:lnTo>
                  <a:lnTo>
                    <a:pt x="578168" y="209550"/>
                  </a:lnTo>
                  <a:lnTo>
                    <a:pt x="358140" y="6668"/>
                  </a:lnTo>
                  <a:lnTo>
                    <a:pt x="72390" y="96203"/>
                  </a:lnTo>
                  <a:lnTo>
                    <a:pt x="6668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3457574" y="4134802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3970019" y="4249102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2" y="507682"/>
                  </a:lnTo>
                  <a:lnTo>
                    <a:pt x="224790" y="598170"/>
                  </a:lnTo>
                  <a:close/>
                  <a:moveTo>
                    <a:pt x="5715" y="388620"/>
                  </a:moveTo>
                  <a:lnTo>
                    <a:pt x="225742" y="591503"/>
                  </a:lnTo>
                  <a:lnTo>
                    <a:pt x="511492" y="501967"/>
                  </a:lnTo>
                  <a:lnTo>
                    <a:pt x="577215" y="209550"/>
                  </a:lnTo>
                  <a:lnTo>
                    <a:pt x="357188" y="6667"/>
                  </a:lnTo>
                  <a:lnTo>
                    <a:pt x="71438" y="96203"/>
                  </a:lnTo>
                  <a:lnTo>
                    <a:pt x="5715" y="38862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4481512" y="4364354"/>
              <a:ext cx="583882" cy="598169"/>
            </a:xfrm>
            <a:custGeom>
              <a:avLst/>
              <a:gdLst/>
              <a:ahLst/>
              <a:cxnLst/>
              <a:rect l="l" t="t" r="r" b="b"/>
              <a:pathLst>
                <a:path w="583882" h="598169" extrusionOk="0">
                  <a:moveTo>
                    <a:pt x="224790" y="598170"/>
                  </a:moveTo>
                  <a:lnTo>
                    <a:pt x="223838" y="597217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2" y="0"/>
                  </a:lnTo>
                  <a:lnTo>
                    <a:pt x="360045" y="952"/>
                  </a:lnTo>
                  <a:lnTo>
                    <a:pt x="583882" y="207645"/>
                  </a:lnTo>
                  <a:lnTo>
                    <a:pt x="517207" y="506730"/>
                  </a:lnTo>
                  <a:lnTo>
                    <a:pt x="515303" y="507682"/>
                  </a:lnTo>
                  <a:lnTo>
                    <a:pt x="224790" y="598170"/>
                  </a:lnTo>
                  <a:close/>
                  <a:moveTo>
                    <a:pt x="6667" y="387667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7" y="387667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6528434" y="4823459"/>
              <a:ext cx="583882" cy="598170"/>
            </a:xfrm>
            <a:custGeom>
              <a:avLst/>
              <a:gdLst/>
              <a:ahLst/>
              <a:cxnLst/>
              <a:rect l="l" t="t" r="r" b="b"/>
              <a:pathLst>
                <a:path w="583882" h="598170" extrusionOk="0">
                  <a:moveTo>
                    <a:pt x="224790" y="598170"/>
                  </a:moveTo>
                  <a:lnTo>
                    <a:pt x="223838" y="597218"/>
                  </a:lnTo>
                  <a:lnTo>
                    <a:pt x="0" y="390525"/>
                  </a:lnTo>
                  <a:lnTo>
                    <a:pt x="66675" y="91440"/>
                  </a:lnTo>
                  <a:lnTo>
                    <a:pt x="68580" y="90488"/>
                  </a:lnTo>
                  <a:lnTo>
                    <a:pt x="359093" y="0"/>
                  </a:lnTo>
                  <a:lnTo>
                    <a:pt x="360045" y="953"/>
                  </a:lnTo>
                  <a:lnTo>
                    <a:pt x="583883" y="207645"/>
                  </a:lnTo>
                  <a:lnTo>
                    <a:pt x="517208" y="506730"/>
                  </a:lnTo>
                  <a:lnTo>
                    <a:pt x="515303" y="507683"/>
                  </a:lnTo>
                  <a:lnTo>
                    <a:pt x="224790" y="598170"/>
                  </a:lnTo>
                  <a:close/>
                  <a:moveTo>
                    <a:pt x="6668" y="387668"/>
                  </a:moveTo>
                  <a:lnTo>
                    <a:pt x="226695" y="590550"/>
                  </a:lnTo>
                  <a:lnTo>
                    <a:pt x="512445" y="501015"/>
                  </a:lnTo>
                  <a:lnTo>
                    <a:pt x="578168" y="208597"/>
                  </a:lnTo>
                  <a:lnTo>
                    <a:pt x="358140" y="5715"/>
                  </a:lnTo>
                  <a:lnTo>
                    <a:pt x="72390" y="95250"/>
                  </a:lnTo>
                  <a:lnTo>
                    <a:pt x="6668" y="387668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5725477" y="268700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680459" y="222878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6594156" y="241553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7172324" y="223456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6112192" y="338899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6900862" y="341566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6195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8129587" y="276034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6793229" y="1528762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7491412" y="323659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5013006" y="345941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5213984" y="256984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6149339" y="2001201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8"/>
                    <a:pt x="10478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5570219" y="218598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4769166" y="2161222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4349114" y="2841307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193732" y="3208971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4215764" y="343471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835716" y="272795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8"/>
                    <a:pt x="10478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6"/>
          <p:cNvGrpSpPr/>
          <p:nvPr/>
        </p:nvGrpSpPr>
        <p:grpSpPr>
          <a:xfrm rot="-1274435">
            <a:off x="7705976" y="2958120"/>
            <a:ext cx="3503106" cy="3033219"/>
            <a:chOff x="4076700" y="1680209"/>
            <a:chExt cx="4040504" cy="3498533"/>
          </a:xfrm>
        </p:grpSpPr>
        <p:sp>
          <p:nvSpPr>
            <p:cNvPr id="812" name="Google Shape;812;p6"/>
            <p:cNvSpPr/>
            <p:nvPr/>
          </p:nvSpPr>
          <p:spPr>
            <a:xfrm>
              <a:off x="5160645" y="495014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6497954" y="1753551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7007542" y="171640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2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7517130" y="1680209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6784657" y="217646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7294244" y="214026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8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6561772" y="2635566"/>
              <a:ext cx="536257" cy="596265"/>
            </a:xfrm>
            <a:custGeom>
              <a:avLst/>
              <a:gdLst/>
              <a:ahLst/>
              <a:cxnLst/>
              <a:rect l="l" t="t" r="r" b="b"/>
              <a:pathLst>
                <a:path w="536257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5303" y="131445"/>
                  </a:lnTo>
                  <a:lnTo>
                    <a:pt x="536258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7620"/>
                  </a:lnTo>
                  <a:lnTo>
                    <a:pt x="5715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7070407" y="259937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2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2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7579994" y="2563176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4300537" y="324040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4809172" y="3204209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7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5318759" y="3168014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5828347" y="3130866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6337934" y="3094671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6847522" y="3058477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7357109" y="30222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4076700" y="3700462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89560" y="595313"/>
                  </a:moveTo>
                  <a:lnTo>
                    <a:pt x="20955" y="464820"/>
                  </a:lnTo>
                  <a:lnTo>
                    <a:pt x="0" y="166688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6667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4586287" y="366331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095875" y="362711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7650" y="7620"/>
                  </a:lnTo>
                  <a:lnTo>
                    <a:pt x="6667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605462" y="359092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6697" y="7620"/>
                  </a:lnTo>
                  <a:lnTo>
                    <a:pt x="5715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6115050" y="35547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6624637" y="35175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4362450" y="4123371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90513" y="595313"/>
                  </a:moveTo>
                  <a:lnTo>
                    <a:pt x="21907" y="464820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90513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4815"/>
                  </a:lnTo>
                  <a:lnTo>
                    <a:pt x="509588" y="134303"/>
                  </a:lnTo>
                  <a:lnTo>
                    <a:pt x="247650" y="6668"/>
                  </a:lnTo>
                  <a:lnTo>
                    <a:pt x="6668" y="169545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4872989" y="408622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5381625" y="40500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5891212" y="401383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139564" y="458247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4649152" y="4545329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5158739" y="450913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5320665" y="360806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7555230" y="270414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7849552" y="313181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6541769" y="278225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7070407" y="30393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6890384" y="408241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7621905" y="359473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6339840" y="3535619"/>
              <a:ext cx="45719" cy="45780"/>
            </a:xfrm>
            <a:custGeom>
              <a:avLst/>
              <a:gdLst/>
              <a:ahLst/>
              <a:cxnLst/>
              <a:rect l="l" t="t" r="r" b="b"/>
              <a:pathLst>
                <a:path w="45719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7" y="45780"/>
                    <a:pt x="0" y="35303"/>
                    <a:pt x="0" y="22920"/>
                  </a:cubicBezTo>
                  <a:cubicBezTo>
                    <a:pt x="0" y="10538"/>
                    <a:pt x="10477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5649277" y="461962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5832157" y="356996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6116954" y="3997581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5097779" y="40680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5540692" y="315080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6"/>
          <p:cNvGrpSpPr/>
          <p:nvPr/>
        </p:nvGrpSpPr>
        <p:grpSpPr>
          <a:xfrm rot="1335475">
            <a:off x="-2665970" y="4085162"/>
            <a:ext cx="3503125" cy="3033235"/>
            <a:chOff x="4076700" y="1680209"/>
            <a:chExt cx="4040504" cy="3498533"/>
          </a:xfrm>
        </p:grpSpPr>
        <p:sp>
          <p:nvSpPr>
            <p:cNvPr id="855" name="Google Shape;855;p6"/>
            <p:cNvSpPr/>
            <p:nvPr/>
          </p:nvSpPr>
          <p:spPr>
            <a:xfrm>
              <a:off x="5160645" y="495014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6497954" y="1753551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7007542" y="171640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2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7517130" y="1680209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6784657" y="217646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7294244" y="214026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8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6561772" y="2635566"/>
              <a:ext cx="536257" cy="596265"/>
            </a:xfrm>
            <a:custGeom>
              <a:avLst/>
              <a:gdLst/>
              <a:ahLst/>
              <a:cxnLst/>
              <a:rect l="l" t="t" r="r" b="b"/>
              <a:pathLst>
                <a:path w="536257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5303" y="131445"/>
                  </a:lnTo>
                  <a:lnTo>
                    <a:pt x="536258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7620"/>
                  </a:lnTo>
                  <a:lnTo>
                    <a:pt x="5715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7070407" y="259937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2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2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7579994" y="2563176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4300537" y="324040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4809172" y="3204209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7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5318759" y="3168014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5828347" y="3130866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6337934" y="3094671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6847522" y="3058477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7357109" y="30222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076700" y="3700462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89560" y="595313"/>
                  </a:moveTo>
                  <a:lnTo>
                    <a:pt x="20955" y="464820"/>
                  </a:lnTo>
                  <a:lnTo>
                    <a:pt x="0" y="166688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6667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4586287" y="366331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5095875" y="362711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7650" y="7620"/>
                  </a:lnTo>
                  <a:lnTo>
                    <a:pt x="6667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5605462" y="359092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6697" y="7620"/>
                  </a:lnTo>
                  <a:lnTo>
                    <a:pt x="5715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6115050" y="35547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6624637" y="35175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4362450" y="4123371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90513" y="595313"/>
                  </a:moveTo>
                  <a:lnTo>
                    <a:pt x="21907" y="464820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90513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4815"/>
                  </a:lnTo>
                  <a:lnTo>
                    <a:pt x="509588" y="134303"/>
                  </a:lnTo>
                  <a:lnTo>
                    <a:pt x="247650" y="6668"/>
                  </a:lnTo>
                  <a:lnTo>
                    <a:pt x="6668" y="169545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4872989" y="408622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381625" y="40500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5891212" y="401383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139564" y="458247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4649152" y="4545329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158739" y="450913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320665" y="360806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7555230" y="270414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7849552" y="313181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6541769" y="278225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7070407" y="30393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6890384" y="408241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7621905" y="359473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6339840" y="3535619"/>
              <a:ext cx="45719" cy="45780"/>
            </a:xfrm>
            <a:custGeom>
              <a:avLst/>
              <a:gdLst/>
              <a:ahLst/>
              <a:cxnLst/>
              <a:rect l="l" t="t" r="r" b="b"/>
              <a:pathLst>
                <a:path w="45719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7" y="45780"/>
                    <a:pt x="0" y="35303"/>
                    <a:pt x="0" y="22920"/>
                  </a:cubicBezTo>
                  <a:cubicBezTo>
                    <a:pt x="0" y="10538"/>
                    <a:pt x="10477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5649277" y="461962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5832157" y="356996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6116954" y="3997581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097779" y="40680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540692" y="315080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6"/>
          <p:cNvGrpSpPr/>
          <p:nvPr/>
        </p:nvGrpSpPr>
        <p:grpSpPr>
          <a:xfrm rot="2700000">
            <a:off x="-2843567" y="-1431328"/>
            <a:ext cx="3503337" cy="3033418"/>
            <a:chOff x="4076700" y="1680209"/>
            <a:chExt cx="4040504" cy="3498533"/>
          </a:xfrm>
        </p:grpSpPr>
        <p:sp>
          <p:nvSpPr>
            <p:cNvPr id="898" name="Google Shape;898;p6"/>
            <p:cNvSpPr/>
            <p:nvPr/>
          </p:nvSpPr>
          <p:spPr>
            <a:xfrm>
              <a:off x="5160645" y="4950142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6497954" y="1753551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7007542" y="171640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2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7517130" y="1680209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2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784657" y="217646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7294244" y="214026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8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561772" y="2635566"/>
              <a:ext cx="536257" cy="596265"/>
            </a:xfrm>
            <a:custGeom>
              <a:avLst/>
              <a:gdLst/>
              <a:ahLst/>
              <a:cxnLst/>
              <a:rect l="l" t="t" r="r" b="b"/>
              <a:pathLst>
                <a:path w="536257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5303" y="131445"/>
                  </a:lnTo>
                  <a:lnTo>
                    <a:pt x="536258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7620"/>
                  </a:lnTo>
                  <a:lnTo>
                    <a:pt x="5715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7070407" y="2599372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2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2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7579994" y="2563176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4300537" y="324040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8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809172" y="3204209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7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18759" y="3168014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828347" y="3130866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337934" y="3094671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6847522" y="3058477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7357109" y="30222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7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4076700" y="3700462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89560" y="595313"/>
                  </a:moveTo>
                  <a:lnTo>
                    <a:pt x="20955" y="464820"/>
                  </a:lnTo>
                  <a:lnTo>
                    <a:pt x="0" y="166688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8"/>
                  </a:lnTo>
                  <a:lnTo>
                    <a:pt x="509588" y="135255"/>
                  </a:lnTo>
                  <a:lnTo>
                    <a:pt x="247650" y="6667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586287" y="366331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095875" y="362711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8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7650" y="7620"/>
                  </a:lnTo>
                  <a:lnTo>
                    <a:pt x="6667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605462" y="359092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6697" y="7620"/>
                  </a:lnTo>
                  <a:lnTo>
                    <a:pt x="5715" y="170497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6115050" y="35547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010"/>
                  </a:moveTo>
                  <a:lnTo>
                    <a:pt x="288608" y="588645"/>
                  </a:lnTo>
                  <a:lnTo>
                    <a:pt x="529590" y="425767"/>
                  </a:lnTo>
                  <a:lnTo>
                    <a:pt x="508635" y="135255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6670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6624637" y="3517582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4362450" y="4123371"/>
              <a:ext cx="537210" cy="595312"/>
            </a:xfrm>
            <a:custGeom>
              <a:avLst/>
              <a:gdLst/>
              <a:ahLst/>
              <a:cxnLst/>
              <a:rect l="l" t="t" r="r" b="b"/>
              <a:pathLst>
                <a:path w="537210" h="595312" extrusionOk="0">
                  <a:moveTo>
                    <a:pt x="290513" y="595313"/>
                  </a:moveTo>
                  <a:lnTo>
                    <a:pt x="21907" y="464820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90513" y="595313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4815"/>
                  </a:lnTo>
                  <a:lnTo>
                    <a:pt x="509588" y="134303"/>
                  </a:lnTo>
                  <a:lnTo>
                    <a:pt x="247650" y="6668"/>
                  </a:lnTo>
                  <a:lnTo>
                    <a:pt x="6668" y="169545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4872989" y="408622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8" y="589597"/>
                  </a:lnTo>
                  <a:lnTo>
                    <a:pt x="529590" y="426720"/>
                  </a:lnTo>
                  <a:lnTo>
                    <a:pt x="508635" y="136207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381625" y="4050029"/>
              <a:ext cx="537209" cy="596264"/>
            </a:xfrm>
            <a:custGeom>
              <a:avLst/>
              <a:gdLst/>
              <a:ahLst/>
              <a:cxnLst/>
              <a:rect l="l" t="t" r="r" b="b"/>
              <a:pathLst>
                <a:path w="537209" h="596264" extrusionOk="0">
                  <a:moveTo>
                    <a:pt x="289560" y="596265"/>
                  </a:moveTo>
                  <a:lnTo>
                    <a:pt x="20955" y="465773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8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7620"/>
                  </a:lnTo>
                  <a:lnTo>
                    <a:pt x="6667" y="170498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891212" y="4013834"/>
              <a:ext cx="537209" cy="596265"/>
            </a:xfrm>
            <a:custGeom>
              <a:avLst/>
              <a:gdLst/>
              <a:ahLst/>
              <a:cxnLst/>
              <a:rect l="l" t="t" r="r" b="b"/>
              <a:pathLst>
                <a:path w="537209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2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8"/>
                  </a:lnTo>
                  <a:lnTo>
                    <a:pt x="247650" y="8573"/>
                  </a:lnTo>
                  <a:lnTo>
                    <a:pt x="6667" y="171450"/>
                  </a:lnTo>
                  <a:lnTo>
                    <a:pt x="27622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4139564" y="4582477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010"/>
                  </a:moveTo>
                  <a:lnTo>
                    <a:pt x="289560" y="588645"/>
                  </a:lnTo>
                  <a:lnTo>
                    <a:pt x="530543" y="425767"/>
                  </a:lnTo>
                  <a:lnTo>
                    <a:pt x="509588" y="135255"/>
                  </a:lnTo>
                  <a:lnTo>
                    <a:pt x="247650" y="7620"/>
                  </a:lnTo>
                  <a:lnTo>
                    <a:pt x="6668" y="170497"/>
                  </a:lnTo>
                  <a:lnTo>
                    <a:pt x="27623" y="461010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4649152" y="4545329"/>
              <a:ext cx="537210" cy="596264"/>
            </a:xfrm>
            <a:custGeom>
              <a:avLst/>
              <a:gdLst/>
              <a:ahLst/>
              <a:cxnLst/>
              <a:rect l="l" t="t" r="r" b="b"/>
              <a:pathLst>
                <a:path w="537210" h="596264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2"/>
                  </a:lnTo>
                  <a:lnTo>
                    <a:pt x="537210" y="428625"/>
                  </a:lnTo>
                  <a:lnTo>
                    <a:pt x="289560" y="596265"/>
                  </a:lnTo>
                  <a:close/>
                  <a:moveTo>
                    <a:pt x="27623" y="461963"/>
                  </a:moveTo>
                  <a:lnTo>
                    <a:pt x="289560" y="589597"/>
                  </a:lnTo>
                  <a:lnTo>
                    <a:pt x="530543" y="426720"/>
                  </a:lnTo>
                  <a:lnTo>
                    <a:pt x="509588" y="136207"/>
                  </a:lnTo>
                  <a:lnTo>
                    <a:pt x="247650" y="8572"/>
                  </a:lnTo>
                  <a:lnTo>
                    <a:pt x="6668" y="171450"/>
                  </a:lnTo>
                  <a:lnTo>
                    <a:pt x="27623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5158739" y="4509134"/>
              <a:ext cx="537210" cy="596265"/>
            </a:xfrm>
            <a:custGeom>
              <a:avLst/>
              <a:gdLst/>
              <a:ahLst/>
              <a:cxnLst/>
              <a:rect l="l" t="t" r="r" b="b"/>
              <a:pathLst>
                <a:path w="537210" h="596265" extrusionOk="0">
                  <a:moveTo>
                    <a:pt x="289560" y="596265"/>
                  </a:moveTo>
                  <a:lnTo>
                    <a:pt x="20955" y="465772"/>
                  </a:lnTo>
                  <a:lnTo>
                    <a:pt x="0" y="167640"/>
                  </a:lnTo>
                  <a:lnTo>
                    <a:pt x="247650" y="0"/>
                  </a:lnTo>
                  <a:lnTo>
                    <a:pt x="516255" y="130493"/>
                  </a:lnTo>
                  <a:lnTo>
                    <a:pt x="537210" y="429578"/>
                  </a:lnTo>
                  <a:lnTo>
                    <a:pt x="289560" y="596265"/>
                  </a:lnTo>
                  <a:close/>
                  <a:moveTo>
                    <a:pt x="26670" y="461963"/>
                  </a:moveTo>
                  <a:lnTo>
                    <a:pt x="288607" y="589597"/>
                  </a:lnTo>
                  <a:lnTo>
                    <a:pt x="529590" y="426720"/>
                  </a:lnTo>
                  <a:lnTo>
                    <a:pt x="508635" y="136208"/>
                  </a:lnTo>
                  <a:lnTo>
                    <a:pt x="246698" y="8572"/>
                  </a:lnTo>
                  <a:lnTo>
                    <a:pt x="5715" y="171450"/>
                  </a:lnTo>
                  <a:lnTo>
                    <a:pt x="26670" y="461963"/>
                  </a:lnTo>
                  <a:close/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5320665" y="360806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7555230" y="270414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7849552" y="3131819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2" y="0"/>
                    <a:pt x="45720" y="9525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6541769" y="278225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3"/>
                    <a:pt x="35243" y="45720"/>
                    <a:pt x="22860" y="45720"/>
                  </a:cubicBezTo>
                  <a:cubicBezTo>
                    <a:pt x="10478" y="45720"/>
                    <a:pt x="0" y="35243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7070407" y="30393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6890384" y="4082414"/>
              <a:ext cx="45720" cy="45719"/>
            </a:xfrm>
            <a:custGeom>
              <a:avLst/>
              <a:gdLst/>
              <a:ahLst/>
              <a:cxnLst/>
              <a:rect l="l" t="t" r="r" b="b"/>
              <a:pathLst>
                <a:path w="45720" h="45719" extrusionOk="0">
                  <a:moveTo>
                    <a:pt x="45720" y="22860"/>
                  </a:moveTo>
                  <a:cubicBezTo>
                    <a:pt x="45720" y="35242"/>
                    <a:pt x="35243" y="45720"/>
                    <a:pt x="22860" y="45720"/>
                  </a:cubicBezTo>
                  <a:cubicBezTo>
                    <a:pt x="10478" y="45720"/>
                    <a:pt x="0" y="35242"/>
                    <a:pt x="0" y="22860"/>
                  </a:cubicBezTo>
                  <a:cubicBezTo>
                    <a:pt x="0" y="10477"/>
                    <a:pt x="10478" y="0"/>
                    <a:pt x="22860" y="0"/>
                  </a:cubicBezTo>
                  <a:cubicBezTo>
                    <a:pt x="35243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7621905" y="3594734"/>
              <a:ext cx="45719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339840" y="3535619"/>
              <a:ext cx="45719" cy="45780"/>
            </a:xfrm>
            <a:custGeom>
              <a:avLst/>
              <a:gdLst/>
              <a:ahLst/>
              <a:cxnLst/>
              <a:rect l="l" t="t" r="r" b="b"/>
              <a:pathLst>
                <a:path w="45719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7" y="45780"/>
                    <a:pt x="0" y="35303"/>
                    <a:pt x="0" y="22920"/>
                  </a:cubicBezTo>
                  <a:cubicBezTo>
                    <a:pt x="0" y="10538"/>
                    <a:pt x="10477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5649277" y="4619624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5719" h="45719" extrusionOk="0">
                  <a:moveTo>
                    <a:pt x="45720" y="22860"/>
                  </a:moveTo>
                  <a:cubicBezTo>
                    <a:pt x="45720" y="35243"/>
                    <a:pt x="35242" y="45720"/>
                    <a:pt x="22860" y="45720"/>
                  </a:cubicBezTo>
                  <a:cubicBezTo>
                    <a:pt x="10477" y="45720"/>
                    <a:pt x="0" y="35243"/>
                    <a:pt x="0" y="22860"/>
                  </a:cubicBezTo>
                  <a:cubicBezTo>
                    <a:pt x="0" y="10478"/>
                    <a:pt x="10477" y="0"/>
                    <a:pt x="22860" y="0"/>
                  </a:cubicBezTo>
                  <a:cubicBezTo>
                    <a:pt x="35242" y="0"/>
                    <a:pt x="45720" y="10478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5832157" y="356996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 extrusionOk="0">
                  <a:moveTo>
                    <a:pt x="45720" y="22860"/>
                  </a:moveTo>
                  <a:cubicBezTo>
                    <a:pt x="45720" y="35242"/>
                    <a:pt x="35242" y="45720"/>
                    <a:pt x="22860" y="45720"/>
                  </a:cubicBezTo>
                  <a:cubicBezTo>
                    <a:pt x="10477" y="45720"/>
                    <a:pt x="0" y="35242"/>
                    <a:pt x="0" y="22860"/>
                  </a:cubicBezTo>
                  <a:cubicBezTo>
                    <a:pt x="0" y="10477"/>
                    <a:pt x="10477" y="0"/>
                    <a:pt x="22860" y="0"/>
                  </a:cubicBezTo>
                  <a:cubicBezTo>
                    <a:pt x="35242" y="0"/>
                    <a:pt x="45720" y="10477"/>
                    <a:pt x="45720" y="2286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6116954" y="3997581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5097779" y="4068066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3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3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5540692" y="3150809"/>
              <a:ext cx="45720" cy="45780"/>
            </a:xfrm>
            <a:custGeom>
              <a:avLst/>
              <a:gdLst/>
              <a:ahLst/>
              <a:cxnLst/>
              <a:rect l="l" t="t" r="r" b="b"/>
              <a:pathLst>
                <a:path w="45720" h="45780" extrusionOk="0">
                  <a:moveTo>
                    <a:pt x="45720" y="22920"/>
                  </a:moveTo>
                  <a:cubicBezTo>
                    <a:pt x="45720" y="35303"/>
                    <a:pt x="35242" y="45780"/>
                    <a:pt x="22860" y="45780"/>
                  </a:cubicBezTo>
                  <a:cubicBezTo>
                    <a:pt x="10478" y="45780"/>
                    <a:pt x="0" y="35303"/>
                    <a:pt x="0" y="22920"/>
                  </a:cubicBezTo>
                  <a:cubicBezTo>
                    <a:pt x="0" y="10538"/>
                    <a:pt x="10478" y="60"/>
                    <a:pt x="22860" y="60"/>
                  </a:cubicBezTo>
                  <a:cubicBezTo>
                    <a:pt x="35242" y="-892"/>
                    <a:pt x="45720" y="9585"/>
                    <a:pt x="45720" y="22920"/>
                  </a:cubicBezTo>
                </a:path>
              </a:pathLst>
            </a:custGeom>
            <a:solidFill>
              <a:srgbClr val="FFFFFF">
                <a:alpha val="66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9925" y="-68575"/>
            <a:ext cx="9345379" cy="52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925" y="-68575"/>
            <a:ext cx="9223450" cy="52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9925" y="-68575"/>
            <a:ext cx="9345379" cy="52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22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-81237" y="-96000"/>
            <a:ext cx="9306418" cy="523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925" y="-68575"/>
            <a:ext cx="9223450" cy="525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8" r:id="rId7"/>
    <p:sldLayoutId id="214748366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sNikolay/" TargetMode="External"/><Relationship Id="rId5" Type="http://schemas.openxmlformats.org/officeDocument/2006/relationships/hyperlink" Target="https://t.me/Ts4ryk" TargetMode="External"/><Relationship Id="rId4" Type="http://schemas.openxmlformats.org/officeDocument/2006/relationships/hyperlink" Target="mailto:tsaryk2004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omputer-mouse-yellow-background-isolated-flat-lay_36165067.htm#query=computer%20mouse&amp;position=29&amp;from_view=search&amp;track=ais" TargetMode="External"/><Relationship Id="rId2" Type="http://schemas.openxmlformats.org/officeDocument/2006/relationships/hyperlink" Target="https://ru.freepik.com/author/dedybakr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free-vector/set-red-arrow-stickers_974540.htm#page=2&amp;query=arrow&amp;position=3&amp;from_view=search&amp;track=sph" TargetMode="External"/><Relationship Id="rId4" Type="http://schemas.openxmlformats.org/officeDocument/2006/relationships/hyperlink" Target="https://www.freepik.com/free-photo/back-school-concept-with-pencil-keyboard-mouse-blue-background-flat-lay_8999355.htm#query=keyboard&amp;position=1&amp;from_view=search&amp;track=sp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7"/>
          <p:cNvSpPr txBox="1">
            <a:spLocks noGrp="1"/>
          </p:cNvSpPr>
          <p:nvPr>
            <p:ph type="ctrTitle"/>
          </p:nvPr>
        </p:nvSpPr>
        <p:spPr>
          <a:xfrm>
            <a:off x="704726" y="2397945"/>
            <a:ext cx="6138900" cy="814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/>
            </a:br>
            <a:r>
              <a:rPr lang="en-US" dirty="0"/>
              <a:t>INTERACTIVE GRAPHICS PROGRAM</a:t>
            </a:r>
            <a:endParaRPr lang="en-US" b="0" dirty="0"/>
          </a:p>
        </p:txBody>
      </p:sp>
      <p:sp>
        <p:nvSpPr>
          <p:cNvPr id="1990" name="Google Shape;1990;p27"/>
          <p:cNvSpPr txBox="1">
            <a:spLocks noGrp="1"/>
          </p:cNvSpPr>
          <p:nvPr>
            <p:ph type="subTitle" idx="1"/>
          </p:nvPr>
        </p:nvSpPr>
        <p:spPr>
          <a:xfrm>
            <a:off x="594366" y="3255523"/>
            <a:ext cx="5832709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project prepared by </a:t>
            </a:r>
            <a:r>
              <a:rPr lang="en-US" sz="1600" b="1" dirty="0" err="1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Mykola</a:t>
            </a:r>
            <a:r>
              <a:rPr lang="en-US" sz="1600" b="1" dirty="0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 </a:t>
            </a:r>
            <a:r>
              <a:rPr lang="en-US" sz="1600" b="1" dirty="0" err="1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Tsaryk</a:t>
            </a:r>
            <a:r>
              <a:rPr lang="en-US" sz="1600" b="1" dirty="0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 &amp; Irina </a:t>
            </a:r>
            <a:r>
              <a:rPr lang="en-US" sz="1600" b="1" dirty="0" err="1">
                <a:latin typeface="Bai Jamjuree" panose="020B0604020202020204" charset="-34"/>
                <a:ea typeface="Inter Medium" panose="020B0502030000000004" pitchFamily="34" charset="0"/>
                <a:cs typeface="Bai Jamjuree" panose="020B0604020202020204" charset="-34"/>
              </a:rPr>
              <a:t>Nutrikhina</a:t>
            </a:r>
            <a:endParaRPr lang="en-US" sz="1600" b="1" dirty="0">
              <a:latin typeface="Bai Jamjuree" panose="020B0604020202020204" charset="-34"/>
              <a:ea typeface="Inter Medium" panose="020B0502030000000004" pitchFamily="34" charset="0"/>
              <a:cs typeface="Bai Jamjuree" panose="020B0604020202020204" charset="-34"/>
            </a:endParaRPr>
          </a:p>
          <a:p>
            <a:endParaRPr lang="ru-CH" sz="1600" b="1" dirty="0">
              <a:latin typeface="Amatic SC" panose="00000500000000000000" pitchFamily="2" charset="-79"/>
              <a:ea typeface="Inter Medium" panose="020B0502030000000004" pitchFamily="34" charset="0"/>
              <a:cs typeface="Bai Jamjuree" panose="020B0604020202020204" charset="-34"/>
            </a:endParaRPr>
          </a:p>
        </p:txBody>
      </p:sp>
      <p:cxnSp>
        <p:nvCxnSpPr>
          <p:cNvPr id="1991" name="Google Shape;1991;p27"/>
          <p:cNvCxnSpPr/>
          <p:nvPr/>
        </p:nvCxnSpPr>
        <p:spPr>
          <a:xfrm>
            <a:off x="830850" y="3310825"/>
            <a:ext cx="613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46FE0-B8A2-41D8-B9F0-573EE09E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2775"/>
            <a:ext cx="7704000" cy="572700"/>
          </a:xfrm>
        </p:spPr>
        <p:txBody>
          <a:bodyPr/>
          <a:lstStyle/>
          <a:p>
            <a:r>
              <a:rPr lang="en-US" sz="4800" dirty="0"/>
              <a:t>"Alien Selfie"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146E9-E999-4A93-8562-A656EA6F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01" y="1123546"/>
            <a:ext cx="5119998" cy="37342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725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5C85B8-39F7-4038-9AD2-2008749F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17" y="974613"/>
            <a:ext cx="5315365" cy="38863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A4780-F987-433C-AE1A-AAFE66F3DDB2}"/>
              </a:ext>
            </a:extLst>
          </p:cNvPr>
          <p:cNvSpPr txBox="1"/>
          <p:nvPr/>
        </p:nvSpPr>
        <p:spPr>
          <a:xfrm>
            <a:off x="313362" y="51371"/>
            <a:ext cx="9678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"</a:t>
            </a:r>
            <a:r>
              <a:rPr lang="en-US" sz="4400" dirty="0"/>
              <a:t> </a:t>
            </a:r>
            <a:r>
              <a:rPr lang="en-US" sz="4400" b="1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Rapunzel, will you marry me? "</a:t>
            </a:r>
            <a:endParaRPr lang="ru-UA" sz="4400" b="1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057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53FA6-C6F1-4BAE-834D-D55D3FA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372" y="377487"/>
            <a:ext cx="5381255" cy="572700"/>
          </a:xfrm>
        </p:spPr>
        <p:txBody>
          <a:bodyPr/>
          <a:lstStyle/>
          <a:p>
            <a:r>
              <a:rPr lang="en-US" sz="4800" dirty="0"/>
              <a:t>Thank you for your attention 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861C16-3D20-4165-A1F4-52681C72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0" y="2529708"/>
            <a:ext cx="1907913" cy="1907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515DF5-F3CA-4549-B301-94F9CFFE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2" y="2529707"/>
            <a:ext cx="1907914" cy="1907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14BF6-FB45-436A-B479-80CEDEAA9D55}"/>
              </a:ext>
            </a:extLst>
          </p:cNvPr>
          <p:cNvSpPr txBox="1"/>
          <p:nvPr/>
        </p:nvSpPr>
        <p:spPr>
          <a:xfrm>
            <a:off x="3192681" y="2529708"/>
            <a:ext cx="2770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Contact us: </a:t>
            </a:r>
            <a:endParaRPr lang="en-US" sz="2800" dirty="0">
              <a:solidFill>
                <a:schemeClr val="tx1"/>
              </a:solidFill>
              <a:cs typeface="Bai Jamjuree" panose="020B0604020202020204" charset="-34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  <a:hlinkClick r:id="rId4"/>
              </a:rPr>
              <a:t>Gmail</a:t>
            </a:r>
            <a:endParaRPr lang="en-US" sz="28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  <a:hlinkClick r:id="rId5"/>
              </a:rPr>
              <a:t>Telegram</a:t>
            </a:r>
            <a:endParaRPr lang="en-US" sz="28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  <a:hlinkClick r:id="rId6"/>
              </a:rPr>
              <a:t>GitHub</a:t>
            </a:r>
            <a:endParaRPr lang="ru-UA" sz="28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330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51552-9C42-49CA-9214-AD3604A0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68" y="797122"/>
            <a:ext cx="7704000" cy="572700"/>
          </a:xfrm>
        </p:spPr>
        <p:txBody>
          <a:bodyPr/>
          <a:lstStyle/>
          <a:p>
            <a:r>
              <a:rPr lang="en-US" sz="4800" dirty="0"/>
              <a:t>Links to image authors</a:t>
            </a:r>
            <a:endParaRPr lang="ru-UA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769A8-9667-46D5-8931-635584ACB8DA}"/>
              </a:ext>
            </a:extLst>
          </p:cNvPr>
          <p:cNvSpPr txBox="1"/>
          <p:nvPr/>
        </p:nvSpPr>
        <p:spPr>
          <a:xfrm>
            <a:off x="0" y="1839310"/>
            <a:ext cx="9233337" cy="230832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i Jamjuree" panose="020B0604020202020204" charset="-34"/>
                <a:cs typeface="Bai Jamjuree" panose="020B0604020202020204" charset="-34"/>
                <a:hlinkClick r:id="rId2"/>
              </a:rPr>
              <a:t>https://ru.freepik.com/author/dedybakri</a:t>
            </a:r>
            <a:endParaRPr lang="ru-RU" sz="1600" dirty="0">
              <a:cs typeface="Bai Jamjuree" panose="020B0604020202020204" charset="-34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i Jamjuree" panose="020B0604020202020204" charset="-34"/>
                <a:cs typeface="Bai Jamjuree" panose="020B0604020202020204" charset="-34"/>
                <a:hlinkClick r:id="rId3"/>
              </a:rPr>
              <a:t>https://www.freepik.com/free-photo/computer-mouse-yellow-background-isolated-flat-lay_36165067.htm#query=computer%20mouse&amp;position=29&amp;from_view=search&amp;track=ais</a:t>
            </a:r>
            <a:endParaRPr lang="ru-RU" sz="1600" dirty="0">
              <a:cs typeface="Bai Jamjuree" panose="020B0604020202020204" charset="-34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i Jamjuree" panose="020B0604020202020204" charset="-34"/>
                <a:cs typeface="Bai Jamjuree" panose="020B0604020202020204" charset="-34"/>
                <a:hlinkClick r:id="rId4"/>
              </a:rPr>
              <a:t>https://www.freepik.com/free-photo/back-school-concept-with-pencil-keyboard-mouse-blue-background-flat-lay_8999355.htm#query=keyboard&amp;position=1&amp;from_view=search&amp;track=sph</a:t>
            </a:r>
            <a:endParaRPr lang="ru-RU" sz="1600" dirty="0">
              <a:cs typeface="Bai Jamjuree" panose="020B0604020202020204" charset="-34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i Jamjuree" panose="020B0604020202020204" charset="-34"/>
                <a:cs typeface="Bai Jamjuree" panose="020B0604020202020204" charset="-34"/>
                <a:hlinkClick r:id="rId5"/>
              </a:rPr>
              <a:t>https://www.freepik.com/free-vector/set-red-arrow-stickers_974540.htm#page=2&amp;query=arrow&amp;position=3&amp;from_view=search&amp;track=sph</a:t>
            </a:r>
            <a:endParaRPr lang="ru-RU" sz="1600" dirty="0">
              <a:cs typeface="Bai Jamjuree" panose="020B0604020202020204" charset="-34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sz="1600" dirty="0"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736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0A9F-E232-4322-B390-D959FE81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3949"/>
            <a:ext cx="7704000" cy="572700"/>
          </a:xfrm>
        </p:spPr>
        <p:txBody>
          <a:bodyPr/>
          <a:lstStyle/>
          <a:p>
            <a:r>
              <a:rPr lang="en-US"/>
              <a:t>Editor Features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B7B86-5DF8-4DB1-B257-B2B7EC65D868}"/>
              </a:ext>
            </a:extLst>
          </p:cNvPr>
          <p:cNvSpPr txBox="1"/>
          <p:nvPr/>
        </p:nvSpPr>
        <p:spPr>
          <a:xfrm>
            <a:off x="630621" y="870580"/>
            <a:ext cx="85133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8 figures of different complexity</a:t>
            </a:r>
            <a:r>
              <a:rPr lang="ru-RU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.</a:t>
            </a:r>
            <a:endParaRPr lang="en-US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The ability to change the size, color, rotation angle, outline weight, filling for each of the shapes</a:t>
            </a:r>
            <a:r>
              <a:rPr lang="ru-RU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.</a:t>
            </a:r>
            <a:endParaRPr lang="en-US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uk-UA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Convenient clipboard for shapes implemented on database technology</a:t>
            </a:r>
            <a:r>
              <a:rPr lang="ru-RU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.</a:t>
            </a:r>
            <a:endParaRPr lang="en-US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Pleasant to the eye and intuitive interface with the implementation of context menus for tools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Easily remove shapes with "Smart Laundry"</a:t>
            </a:r>
            <a:endParaRPr lang="ru-UA" sz="20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181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A223C-B41D-4142-B918-2BED8137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3135"/>
            <a:ext cx="7704000" cy="572700"/>
          </a:xfrm>
        </p:spPr>
        <p:txBody>
          <a:bodyPr/>
          <a:lstStyle/>
          <a:p>
            <a:r>
              <a:rPr lang="en-US" sz="4800" dirty="0"/>
              <a:t>Shapes</a:t>
            </a:r>
            <a:endParaRPr lang="ru-UA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9BB0B2-9098-43D7-9E7C-E568598A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56"/>
          <a:stretch/>
        </p:blipFill>
        <p:spPr>
          <a:xfrm>
            <a:off x="682017" y="1493388"/>
            <a:ext cx="4626864" cy="2682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D9C62-9548-4BB3-907F-89D2B197158D}"/>
              </a:ext>
            </a:extLst>
          </p:cNvPr>
          <p:cNvSpPr txBox="1"/>
          <p:nvPr/>
        </p:nvSpPr>
        <p:spPr>
          <a:xfrm>
            <a:off x="5712373" y="1493388"/>
            <a:ext cx="3337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Circle               </a:t>
            </a:r>
            <a:endParaRPr lang="ru-RU" sz="2400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Ellipse</a:t>
            </a:r>
            <a:r>
              <a:rPr lang="ru-RU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            </a:t>
            </a:r>
            <a:endParaRPr lang="en-US" sz="2400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Square</a:t>
            </a:r>
            <a:r>
              <a:rPr lang="ru-RU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           </a:t>
            </a:r>
            <a:endParaRPr lang="en-US" sz="2400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Rectangle</a:t>
            </a:r>
            <a:r>
              <a:rPr lang="ru-RU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     </a:t>
            </a:r>
            <a:endParaRPr lang="en-US" sz="2400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Heptagon</a:t>
            </a:r>
            <a:r>
              <a:rPr lang="ru-RU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       </a:t>
            </a:r>
            <a:endParaRPr lang="en-US" sz="2000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Star                  </a:t>
            </a:r>
            <a:endParaRPr lang="en-US" sz="2400" u="sng" dirty="0">
              <a:solidFill>
                <a:schemeClr val="bg1">
                  <a:lumMod val="40000"/>
                  <a:lumOff val="60000"/>
                </a:schemeClr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Arrow               </a:t>
            </a:r>
            <a:endParaRPr lang="ru-UA" sz="2400" dirty="0">
              <a:solidFill>
                <a:schemeClr val="bg1">
                  <a:lumMod val="40000"/>
                  <a:lumOff val="60000"/>
                </a:schemeClr>
              </a:solidFill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853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D58D8-13A5-4F0A-AD37-0F6CC11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398"/>
            <a:ext cx="7704000" cy="572700"/>
          </a:xfrm>
        </p:spPr>
        <p:txBody>
          <a:bodyPr/>
          <a:lstStyle/>
          <a:p>
            <a:r>
              <a:rPr lang="en-US" sz="4800" dirty="0"/>
              <a:t>Filling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BE94CE-8239-45BB-B6E7-B1DB7521C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17" b="29591"/>
          <a:stretch/>
        </p:blipFill>
        <p:spPr>
          <a:xfrm>
            <a:off x="488922" y="1485900"/>
            <a:ext cx="4934417" cy="25448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FC50C-1E23-4A64-BC0F-2DC1C1975064}"/>
              </a:ext>
            </a:extLst>
          </p:cNvPr>
          <p:cNvSpPr txBox="1"/>
          <p:nvPr/>
        </p:nvSpPr>
        <p:spPr>
          <a:xfrm>
            <a:off x="5743904" y="1507995"/>
            <a:ext cx="3153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Each shape can be filled with a color by pressing the "F" key</a:t>
            </a:r>
            <a:endParaRPr lang="ru-UA" sz="24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522B8A-B0E9-446A-BF82-B19162123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8" t="74740" r="66541" b="18856"/>
          <a:stretch/>
        </p:blipFill>
        <p:spPr>
          <a:xfrm>
            <a:off x="6511158" y="2769356"/>
            <a:ext cx="1361091" cy="1303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009353-172E-41AC-8BB1-A956B58D6CEC}"/>
              </a:ext>
            </a:extLst>
          </p:cNvPr>
          <p:cNvSpPr/>
          <p:nvPr/>
        </p:nvSpPr>
        <p:spPr>
          <a:xfrm>
            <a:off x="593068" y="2450710"/>
            <a:ext cx="4086882" cy="4988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7548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F0BFE-4818-4E3A-84C0-FCE9FD56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2777"/>
            <a:ext cx="7704000" cy="572700"/>
          </a:xfrm>
        </p:spPr>
        <p:txBody>
          <a:bodyPr/>
          <a:lstStyle/>
          <a:p>
            <a:r>
              <a:rPr lang="en-US" sz="4800" dirty="0"/>
              <a:t>Rotation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AC797-3D48-480E-8F8C-8A38533D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7"/>
          <a:stretch/>
        </p:blipFill>
        <p:spPr>
          <a:xfrm>
            <a:off x="471986" y="1352550"/>
            <a:ext cx="4582614" cy="28130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CD702F-6B11-4C31-A1FF-B8F4F2C31D42}"/>
              </a:ext>
            </a:extLst>
          </p:cNvPr>
          <p:cNvSpPr/>
          <p:nvPr/>
        </p:nvSpPr>
        <p:spPr>
          <a:xfrm>
            <a:off x="545443" y="2729623"/>
            <a:ext cx="4026557" cy="5088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1A902-55A0-4B7F-A2CF-EA2E17681654}"/>
              </a:ext>
            </a:extLst>
          </p:cNvPr>
          <p:cNvSpPr txBox="1"/>
          <p:nvPr/>
        </p:nvSpPr>
        <p:spPr>
          <a:xfrm>
            <a:off x="5577840" y="1463040"/>
            <a:ext cx="309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Each shape can be rotated by pressing the "R" key</a:t>
            </a:r>
            <a:endParaRPr lang="ru-UA" sz="24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3BEB80-22E9-47A7-B2D3-2ACA887AB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37" t="67935" r="67748" b="25644"/>
          <a:stretch/>
        </p:blipFill>
        <p:spPr>
          <a:xfrm>
            <a:off x="6507480" y="2885441"/>
            <a:ext cx="1254760" cy="1214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32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A6C1B-3217-47F3-84BE-CE043DD6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5967"/>
            <a:ext cx="7704000" cy="572700"/>
          </a:xfrm>
        </p:spPr>
        <p:txBody>
          <a:bodyPr/>
          <a:lstStyle/>
          <a:p>
            <a:r>
              <a:rPr lang="en-US" sz="4800" dirty="0"/>
              <a:t>Size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EAB779-7A75-4D05-810D-108C42B2C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89" b="1"/>
          <a:stretch/>
        </p:blipFill>
        <p:spPr>
          <a:xfrm>
            <a:off x="419299" y="1228576"/>
            <a:ext cx="4076501" cy="29819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A2613-1056-49ED-83D8-C679025C18DD}"/>
              </a:ext>
            </a:extLst>
          </p:cNvPr>
          <p:cNvSpPr txBox="1"/>
          <p:nvPr/>
        </p:nvSpPr>
        <p:spPr>
          <a:xfrm>
            <a:off x="4557650" y="1196058"/>
            <a:ext cx="3534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The size of each shape can be changed using the mouse wheel. Scrolling up will increase the size, and scrolling down will make the shape smaller.</a:t>
            </a:r>
            <a:endParaRPr lang="ru-UA" sz="24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3A115D-1300-4C32-8CCA-3D0D5916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19" y="1040777"/>
            <a:ext cx="4592918" cy="30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551B7-DDC2-4EC1-95A2-C3AD0CA2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6265"/>
            <a:ext cx="7704000" cy="57270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Outline weight</a:t>
            </a:r>
            <a:endParaRPr lang="ru-UA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8C8E2-14FA-4165-AF3F-80444F235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533" r="30"/>
          <a:stretch/>
        </p:blipFill>
        <p:spPr>
          <a:xfrm>
            <a:off x="720000" y="1300480"/>
            <a:ext cx="4375240" cy="3191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40D957-FEB0-4316-9C55-4E5A9439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427" b="1"/>
          <a:stretch/>
        </p:blipFill>
        <p:spPr>
          <a:xfrm>
            <a:off x="5894083" y="2646679"/>
            <a:ext cx="2529917" cy="17129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3382C-17B5-4DDC-BD65-E8A6690D3FEA}"/>
              </a:ext>
            </a:extLst>
          </p:cNvPr>
          <p:cNvSpPr txBox="1"/>
          <p:nvPr/>
        </p:nvSpPr>
        <p:spPr>
          <a:xfrm>
            <a:off x="5338541" y="1317418"/>
            <a:ext cx="364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The weight of the outline can be changed in the context menu of the figure in the corresponding section.</a:t>
            </a:r>
            <a:endParaRPr lang="ru-UA" sz="20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952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BB2EF-9474-4F09-9AF8-4B90300B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1975"/>
            <a:ext cx="7704000" cy="572700"/>
          </a:xfrm>
        </p:spPr>
        <p:txBody>
          <a:bodyPr/>
          <a:lstStyle/>
          <a:p>
            <a:r>
              <a:rPr lang="en-US" sz="4800" dirty="0"/>
              <a:t>Color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11BC-BC0A-4CF1-BBB0-5D57B150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24" b="1"/>
          <a:stretch/>
        </p:blipFill>
        <p:spPr>
          <a:xfrm>
            <a:off x="720000" y="1229259"/>
            <a:ext cx="4398100" cy="32158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E25CD-17AA-410B-B9F5-64751E34134D}"/>
              </a:ext>
            </a:extLst>
          </p:cNvPr>
          <p:cNvSpPr txBox="1"/>
          <p:nvPr/>
        </p:nvSpPr>
        <p:spPr>
          <a:xfrm>
            <a:off x="5416550" y="1422400"/>
            <a:ext cx="358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The color can be changed in the context menu of the figure in the corresponding section as well.</a:t>
            </a:r>
            <a:endParaRPr lang="ru-UA" sz="2000" dirty="0">
              <a:solidFill>
                <a:schemeClr val="tx1"/>
              </a:solidFill>
              <a:cs typeface="Bai Jamjuree" panose="020B0604020202020204" charset="-34"/>
            </a:endParaRPr>
          </a:p>
          <a:p>
            <a:pPr algn="ctr"/>
            <a:endParaRPr lang="ru-UA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3B18DA-9363-471E-A7EB-B3C4D44B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59" y="2813886"/>
            <a:ext cx="3210582" cy="16312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244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59203-78E5-4373-8406-70C8642B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92428"/>
            <a:ext cx="7704000" cy="572700"/>
          </a:xfrm>
        </p:spPr>
        <p:txBody>
          <a:bodyPr/>
          <a:lstStyle/>
          <a:p>
            <a:r>
              <a:rPr lang="en-US" sz="4800" dirty="0"/>
              <a:t>Database saving</a:t>
            </a:r>
            <a:endParaRPr lang="ru-UA"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1D1BDD-9837-4C7A-8732-248125EBA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9"/>
          <a:stretch/>
        </p:blipFill>
        <p:spPr>
          <a:xfrm>
            <a:off x="203838" y="1327150"/>
            <a:ext cx="4228497" cy="3090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5A7F3-6AC3-4B0F-BE06-D00DA28D64B0}"/>
              </a:ext>
            </a:extLst>
          </p:cNvPr>
          <p:cNvSpPr txBox="1"/>
          <p:nvPr/>
        </p:nvSpPr>
        <p:spPr>
          <a:xfrm>
            <a:off x="4792900" y="1239994"/>
            <a:ext cx="2966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You can load saved figures from the database by clicking on this button</a:t>
            </a:r>
            <a:endParaRPr lang="ru-UA" sz="18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179CFF-0E0F-4C9E-9C9F-926017A60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5"/>
          <a:stretch/>
        </p:blipFill>
        <p:spPr>
          <a:xfrm>
            <a:off x="7939482" y="1279762"/>
            <a:ext cx="791236" cy="7550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373201-E438-4E8C-838B-26D4B8948279}"/>
              </a:ext>
            </a:extLst>
          </p:cNvPr>
          <p:cNvSpPr txBox="1"/>
          <p:nvPr/>
        </p:nvSpPr>
        <p:spPr>
          <a:xfrm>
            <a:off x="4917366" y="2380142"/>
            <a:ext cx="271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You can also save your figures by clicking on this button.</a:t>
            </a:r>
            <a:endParaRPr lang="ru-UA" sz="18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C9AD9F-09ED-4114-8C09-A6273444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482" y="2449712"/>
            <a:ext cx="791236" cy="759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7066F1-9CEC-4C54-917D-3BF34C450EC5}"/>
              </a:ext>
            </a:extLst>
          </p:cNvPr>
          <p:cNvSpPr txBox="1"/>
          <p:nvPr/>
        </p:nvSpPr>
        <p:spPr>
          <a:xfrm>
            <a:off x="4587200" y="3500191"/>
            <a:ext cx="337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Bai Jamjuree" panose="020B0604020202020204" charset="-34"/>
                <a:cs typeface="Bai Jamjuree" panose="020B0604020202020204" charset="-34"/>
              </a:rPr>
              <a:t>In addition, you can clear the screen by clicking on this button (the shapes in the database will still be saved)</a:t>
            </a:r>
            <a:endParaRPr lang="ru-UA" sz="1800" dirty="0">
              <a:solidFill>
                <a:schemeClr val="tx1"/>
              </a:solidFill>
              <a:cs typeface="Bai Jamjuree" panose="020B0604020202020204" charset="-34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BE414F-3ACD-42DB-9148-B9CE2017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483" y="3722835"/>
            <a:ext cx="791236" cy="720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3744780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Logistics Network Project Proposal by Slidesgo">
  <a:themeElements>
    <a:clrScheme name="Simple Light">
      <a:dk1>
        <a:srgbClr val="FFFFFF"/>
      </a:dk1>
      <a:lt1>
        <a:srgbClr val="1573D0"/>
      </a:lt1>
      <a:dk2>
        <a:srgbClr val="102276"/>
      </a:dk2>
      <a:lt2>
        <a:srgbClr val="F76D7A"/>
      </a:lt2>
      <a:accent1>
        <a:srgbClr val="F79CA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378</Words>
  <Application>Microsoft Office PowerPoint</Application>
  <PresentationFormat>Экран (16:9)</PresentationFormat>
  <Paragraphs>46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Karla</vt:lpstr>
      <vt:lpstr>Arial</vt:lpstr>
      <vt:lpstr>Bai Jamjuree</vt:lpstr>
      <vt:lpstr>Calibri</vt:lpstr>
      <vt:lpstr>Cormorant Unicase</vt:lpstr>
      <vt:lpstr>Amatic SC</vt:lpstr>
      <vt:lpstr>Global Logistics Network Project Proposal by Slidesgo</vt:lpstr>
      <vt:lpstr> INTERACTIVE GRAPHICS PROGRAM</vt:lpstr>
      <vt:lpstr>Editor Features</vt:lpstr>
      <vt:lpstr>Shapes</vt:lpstr>
      <vt:lpstr>Filling</vt:lpstr>
      <vt:lpstr>Rotation</vt:lpstr>
      <vt:lpstr>Size</vt:lpstr>
      <vt:lpstr>Outline weight</vt:lpstr>
      <vt:lpstr>Color</vt:lpstr>
      <vt:lpstr>Database saving</vt:lpstr>
      <vt:lpstr>"Alien Selfie"</vt:lpstr>
      <vt:lpstr>Презентация PowerPoint</vt:lpstr>
      <vt:lpstr>Thank you for your attention </vt:lpstr>
      <vt:lpstr>Links to image 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GRAPHICS PROGRAM</dc:title>
  <dc:creator>Николай</dc:creator>
  <cp:lastModifiedBy>Зилибоба Пажилая</cp:lastModifiedBy>
  <cp:revision>14</cp:revision>
  <dcterms:modified xsi:type="dcterms:W3CDTF">2023-05-29T20:02:58Z</dcterms:modified>
</cp:coreProperties>
</file>